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F1F64E-3BD6-1784-2692-3AD136ACB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04D31B-CCC9-66E4-D4BA-390BB4ED3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2688C0-72EF-B11F-27CF-5EFA58D7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E7F0F4-45E0-1802-247C-522EC81C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3F9F37-FAD3-2F0B-DC3D-6A05037F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76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2EE89-5D5F-ABE2-E088-E9F1B103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448BE0-C526-7DDC-9FB7-800372A53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8F26E-0E95-900C-D73A-01B656ED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FB7B48-9213-2AE4-5DFD-0433C4BC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039515-A2E3-A14C-386D-B6374E83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8F007F-3668-9463-121E-6614EB366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266563-E9CC-1C97-530B-4F64CB7B4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2E87E4-6AA4-C36D-E8DA-1A629401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7C9DC-4A51-4CBB-0655-04DF9137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218734-A1AA-4E6A-4DF5-4BBF63A9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2C377-1C3A-8D03-ADDD-912DD6A0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2E9888-9B85-F35C-C257-E8D30C3A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C76C33-576A-83C8-BB79-7781EB66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37BD9-8BB5-2376-0642-88594A1D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212A19-137D-90C9-7A68-8E60B76B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5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58CDA-1EEA-F31E-21A3-50B3AC24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881D72-DE6E-6A3C-5984-C3304EB39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9D8205-F97C-F3AF-F756-D8B8B6F3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33A1E7-15ED-35DF-2B80-82E4F2E1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18DAF-A7BB-5AD3-E5A1-BDF2D9F2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439D9-98B4-0129-B127-4AAE30B6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70F41B-80C9-C286-841E-68B4F3411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FD617A-512A-632A-0CB9-1F34CB4CB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A88B2F-E148-FC00-4DAA-62C22B29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959327-B065-7D49-47BB-92CC797F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1654E2-93BC-C161-889E-C5721D42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09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40B4C-0EBF-900D-4150-7BAAED89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8A3BE6-B70E-2A46-74E3-46B50D616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CD3ED3-AB50-136B-CCBE-EA154499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508907-580B-BADC-9F27-C5CAD71BC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FAC4EE3-A513-3672-61DB-6C7765577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B52B657-9ECD-63C0-9C50-EE2CE629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6C0B59-2468-5CCF-9511-A0E20B9C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424A55-90EB-1B89-B4CF-B4B34B2A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07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0E0B14-B122-FB49-F733-E1BC7663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D0A1DC-2FD0-75D4-FBEB-69BA6534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523FF1-EC6B-7381-03D6-98FF3973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4EAE94-CD20-B407-9DE1-1CEAEFE4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47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BE73FE-76AB-A0E6-4039-66AFF59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AF16DB-8281-4959-F7B4-85F5632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66ED5-0DE0-F036-6FF9-4E203670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4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F679D8-CCED-89F3-9F95-941592ED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F0EC9D-81CD-272C-97E2-C8DE4DD9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B36FE7-69F7-634B-8F6E-6BE9790F8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196FDF-4B50-E814-FA91-C94A637B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903C35-79DA-18DD-4009-654FE2A2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0F5036-D140-1625-A865-B4AE7932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5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6B390-D04B-7E56-B0E9-C01EDFB0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F93161-7A85-377E-921F-6D84E21F0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BED569-912E-DF97-B141-BC87C26EF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35FA43-5F97-D776-F232-9501CDD3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AD1610-75B5-C96B-A249-11F75378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335A93-C495-4729-A240-78991854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44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54190F-58A6-BA78-B465-DF8D9F3C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9DAE87-3947-BB43-3E96-61B8EC93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D981F-90EB-8630-AD00-0DC599AC8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A4C9-C454-4F15-9239-2809AEEF2A25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BC2FA5-293F-FDA3-8C46-B91482AAD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AC1E47-CB58-29F9-610F-870439A16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45F3-189C-47D9-A880-00920D644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8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2E841F-8378-80BD-9934-C4711635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12538" b="3937"/>
          <a:stretch/>
        </p:blipFill>
        <p:spPr>
          <a:xfrm>
            <a:off x="-8546" y="1"/>
            <a:ext cx="12194858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07E89A-0D89-B745-3BB6-207D4D5B1AF0}"/>
              </a:ext>
            </a:extLst>
          </p:cNvPr>
          <p:cNvSpPr txBox="1"/>
          <p:nvPr/>
        </p:nvSpPr>
        <p:spPr>
          <a:xfrm>
            <a:off x="897623" y="1593522"/>
            <a:ext cx="10511405" cy="290848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altLang="ja-JP" sz="105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全国各支部地方会の若手セッション発表者の中から、高い評価を受けた医学生、初期研修医を招待し</a:t>
            </a:r>
            <a:endParaRPr lang="en-US" altLang="ja-JP" sz="1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地方会での受賞演題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を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「呼吸器病学ことはじめ」のプログラムにおいて、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もう一度発表</a:t>
            </a:r>
            <a:r>
              <a:rPr lang="ja-JP" altLang="ja-JP" sz="1800" b="1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していただき優秀者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を選び表彰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いたします。</a:t>
            </a:r>
            <a:endParaRPr lang="en-US" altLang="ja-JP" sz="1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endParaRPr lang="en-US" altLang="ja-JP" sz="1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ja-JP" altLang="en-US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招待者の横浜までの交通費・宿泊費（</a:t>
            </a:r>
            <a:r>
              <a:rPr lang="en-US" altLang="ja-JP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泊分）は日本呼吸器学会が負担いたします。</a:t>
            </a:r>
            <a:endParaRPr lang="en-US" altLang="ja-JP" b="1" u="sng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kumimoji="1" lang="en-US" altLang="ja-JP" b="1" dirty="0"/>
          </a:p>
          <a:p>
            <a:r>
              <a:rPr kumimoji="1" lang="ja-JP" altLang="en-US" b="1" dirty="0"/>
              <a:t>　日　時：</a:t>
            </a:r>
            <a:r>
              <a:rPr kumimoji="1" lang="en-US" altLang="ja-JP" b="1" dirty="0"/>
              <a:t>2024</a:t>
            </a:r>
            <a:r>
              <a:rPr kumimoji="1" lang="ja-JP" altLang="en-US" b="1" dirty="0"/>
              <a:t>年</a:t>
            </a:r>
            <a:r>
              <a:rPr kumimoji="1" lang="en-US" altLang="ja-JP" b="1" dirty="0"/>
              <a:t>4</a:t>
            </a:r>
            <a:r>
              <a:rPr kumimoji="1" lang="ja-JP" altLang="en-US" b="1" dirty="0"/>
              <a:t>月</a:t>
            </a:r>
            <a:r>
              <a:rPr kumimoji="1" lang="en-US" altLang="ja-JP" b="1" dirty="0"/>
              <a:t>7</a:t>
            </a:r>
            <a:r>
              <a:rPr kumimoji="1" lang="ja-JP" altLang="en-US" b="1" dirty="0"/>
              <a:t>日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日）</a:t>
            </a:r>
            <a:endParaRPr kumimoji="1" lang="en-US" altLang="ja-JP" b="1" dirty="0"/>
          </a:p>
          <a:p>
            <a:r>
              <a:rPr kumimoji="1" lang="ja-JP" altLang="en-US" b="1" dirty="0"/>
              <a:t>　会　場：パシフィコ横浜　ノース（神奈川県横浜市）</a:t>
            </a:r>
            <a:endParaRPr kumimoji="1" lang="en-US" altLang="ja-JP" b="1" dirty="0"/>
          </a:p>
          <a:p>
            <a:r>
              <a:rPr lang="ja-JP" altLang="en-US" b="1" dirty="0"/>
              <a:t>　参加費：無料（</a:t>
            </a:r>
            <a:r>
              <a:rPr kumimoji="1" lang="ja-JP" altLang="en-US" sz="1800" b="1" dirty="0"/>
              <a:t>第</a:t>
            </a:r>
            <a:r>
              <a:rPr kumimoji="1" lang="en-US" altLang="ja-JP" sz="1800" b="1" dirty="0"/>
              <a:t>64</a:t>
            </a:r>
            <a:r>
              <a:rPr kumimoji="1" lang="ja-JP" altLang="en-US" sz="1800" b="1" dirty="0"/>
              <a:t>回日本呼吸器学会学術講演会</a:t>
            </a:r>
            <a:r>
              <a:rPr kumimoji="1" lang="en-US" altLang="ja-JP" sz="1800" b="1" dirty="0"/>
              <a:t>(2024</a:t>
            </a:r>
            <a:r>
              <a:rPr kumimoji="1" lang="ja-JP" altLang="en-US" sz="1800" b="1" dirty="0"/>
              <a:t>年</a:t>
            </a:r>
            <a:r>
              <a:rPr kumimoji="1" lang="en-US" altLang="ja-JP" sz="1800" b="1" dirty="0"/>
              <a:t>4</a:t>
            </a:r>
            <a:r>
              <a:rPr kumimoji="1" lang="ja-JP" altLang="en-US" sz="1800" b="1" dirty="0"/>
              <a:t>月</a:t>
            </a:r>
            <a:r>
              <a:rPr kumimoji="1" lang="en-US" altLang="ja-JP" sz="1800" b="1" dirty="0"/>
              <a:t>5</a:t>
            </a:r>
            <a:r>
              <a:rPr kumimoji="1" lang="ja-JP" altLang="en-US" sz="1800" b="1" dirty="0"/>
              <a:t>日～</a:t>
            </a:r>
            <a:r>
              <a:rPr kumimoji="1" lang="en-US" altLang="ja-JP" sz="1800" b="1" dirty="0"/>
              <a:t>7</a:t>
            </a:r>
            <a:r>
              <a:rPr kumimoji="1" lang="ja-JP" altLang="en-US" sz="1800" b="1" dirty="0"/>
              <a:t>日）への参加も無料）</a:t>
            </a:r>
            <a:endParaRPr lang="en-US" altLang="ja-JP" sz="1100" b="1" dirty="0"/>
          </a:p>
          <a:p>
            <a:endParaRPr kumimoji="1" lang="en-US" altLang="ja-JP" sz="105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44A1A1-80E4-41C6-A026-0A25D86B7766}"/>
              </a:ext>
            </a:extLst>
          </p:cNvPr>
          <p:cNvSpPr txBox="1"/>
          <p:nvPr/>
        </p:nvSpPr>
        <p:spPr>
          <a:xfrm>
            <a:off x="897623" y="4580451"/>
            <a:ext cx="10511405" cy="165429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altLang="ja-JP" sz="105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対象地方会：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2023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日～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11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月末日開催まで</a:t>
            </a:r>
          </a:p>
          <a:p>
            <a:pPr algn="just"/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対象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者：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地方会の若手セッションでご発表された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医学生・初期研修医（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地方会発表時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年目まで）</a:t>
            </a:r>
            <a:endParaRPr lang="en-US" altLang="ja-JP" sz="1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ことはじめ甲子園招待者の選定方法：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地方会の若手セッションでご発表された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医学生・初期研修医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の中から、</a:t>
            </a:r>
            <a:r>
              <a:rPr lang="ja-JP" altLang="en-US" sz="1800" b="1" u="sng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各</a:t>
            </a:r>
            <a:r>
              <a:rPr lang="en-US" altLang="ja-JP" sz="1800" b="1" u="sng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800" b="1" u="sng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名ずつ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地方会開催ごとに招待者が選ばれます。</a:t>
            </a:r>
            <a:endParaRPr lang="en-US" altLang="ja-JP" sz="1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/>
            <a:endParaRPr lang="en-US" altLang="ja-JP" sz="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3BF874-8114-1037-80CC-B3FB89B45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864" y="105924"/>
            <a:ext cx="9649825" cy="1473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明朝E" panose="02020800000000000000" pitchFamily="18" charset="-128"/>
                <a:ea typeface="HGP明朝E" panose="02020800000000000000" pitchFamily="18" charset="-128"/>
              </a:rPr>
              <a:t>「ことはじめ甲子園」開催！！</a:t>
            </a:r>
            <a:br>
              <a:rPr kumimoji="1" lang="en-US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明朝E" panose="02020800000000000000" pitchFamily="18" charset="-128"/>
                <a:ea typeface="HGP明朝E" panose="02020800000000000000" pitchFamily="18" charset="-128"/>
              </a:rPr>
            </a:br>
            <a:br>
              <a:rPr kumimoji="1" lang="en-US" altLang="ja-JP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明朝E" panose="02020800000000000000" pitchFamily="18" charset="-128"/>
                <a:ea typeface="HGP明朝E" panose="02020800000000000000" pitchFamily="18" charset="-128"/>
              </a:rPr>
            </a:br>
            <a:r>
              <a:rPr lang="ja-JP" altLang="ja-JP" sz="3600" dirty="0"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あ、こんなに面白かったんだ</a:t>
            </a:r>
            <a:r>
              <a:rPr lang="ja-JP" altLang="ja-JP" sz="3200" dirty="0"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！</a:t>
            </a:r>
            <a:r>
              <a:rPr kumimoji="1"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明朝E" panose="02020800000000000000" pitchFamily="18" charset="-128"/>
                <a:ea typeface="HGP明朝E" panose="02020800000000000000" pitchFamily="18" charset="-128"/>
              </a:rPr>
              <a:t> </a:t>
            </a:r>
            <a:endParaRPr kumimoji="1" lang="ja-JP" alt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0B5151-3674-3860-9D11-70147A3AEAD7}"/>
              </a:ext>
            </a:extLst>
          </p:cNvPr>
          <p:cNvSpPr txBox="1"/>
          <p:nvPr/>
        </p:nvSpPr>
        <p:spPr>
          <a:xfrm>
            <a:off x="111945" y="6317257"/>
            <a:ext cx="1195387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7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全国</a:t>
            </a:r>
            <a:r>
              <a:rPr lang="en-US" altLang="ja-JP" sz="17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7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支部からの招待者が横浜に集まります。医学生・初期研修医の皆さん、是非地方会に参加し発表してください！</a:t>
            </a:r>
            <a:endParaRPr kumimoji="1" lang="ja-JP" altLang="en-US" sz="1700" b="1" dirty="0">
              <a:solidFill>
                <a:srgbClr val="FF000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DBCE7B0-96CB-E2A2-3054-24F272FC0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81" y="262301"/>
            <a:ext cx="501796" cy="5017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8A1A40-A455-BF60-64BC-72BC2DEEEF76}"/>
              </a:ext>
            </a:extLst>
          </p:cNvPr>
          <p:cNvSpPr txBox="1"/>
          <p:nvPr/>
        </p:nvSpPr>
        <p:spPr>
          <a:xfrm>
            <a:off x="10333947" y="743558"/>
            <a:ext cx="1459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P明朝E" panose="02020800000000000000" pitchFamily="18" charset="-128"/>
                <a:ea typeface="HGP明朝E" panose="02020800000000000000" pitchFamily="18" charset="-128"/>
              </a:rPr>
              <a:t>第</a:t>
            </a:r>
            <a:r>
              <a:rPr lang="en-US" altLang="ja-JP" sz="1400" dirty="0">
                <a:latin typeface="HGP明朝E" panose="02020800000000000000" pitchFamily="18" charset="-128"/>
                <a:ea typeface="HGP明朝E" panose="02020800000000000000" pitchFamily="18" charset="-128"/>
              </a:rPr>
              <a:t>64</a:t>
            </a:r>
            <a:r>
              <a:rPr lang="ja-JP" altLang="en-US" sz="1400" dirty="0">
                <a:latin typeface="HGP明朝E" panose="02020800000000000000" pitchFamily="18" charset="-128"/>
                <a:ea typeface="HGP明朝E" panose="02020800000000000000" pitchFamily="18" charset="-128"/>
              </a:rPr>
              <a:t>回</a:t>
            </a:r>
            <a:endParaRPr lang="en-US" altLang="ja-JP" sz="1400" dirty="0"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pPr algn="ctr"/>
            <a:r>
              <a:rPr lang="ja-JP" altLang="en-US" sz="1400" dirty="0">
                <a:latin typeface="HGP明朝E" panose="02020800000000000000" pitchFamily="18" charset="-128"/>
                <a:ea typeface="HGP明朝E" panose="02020800000000000000" pitchFamily="18" charset="-128"/>
              </a:rPr>
              <a:t>日本呼吸器学会</a:t>
            </a:r>
            <a:endParaRPr lang="en-US" altLang="ja-JP" sz="1400" dirty="0"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pPr algn="ctr"/>
            <a:r>
              <a:rPr lang="ja-JP" altLang="en-US" sz="1400" dirty="0">
                <a:latin typeface="HGP明朝E" panose="02020800000000000000" pitchFamily="18" charset="-128"/>
                <a:ea typeface="HGP明朝E" panose="02020800000000000000" pitchFamily="18" charset="-128"/>
              </a:rPr>
              <a:t>学術講演会</a:t>
            </a:r>
            <a:endParaRPr kumimoji="1" lang="ja-JP" altLang="en-US" sz="1400" dirty="0">
              <a:latin typeface="HGP明朝E" panose="02020800000000000000" pitchFamily="18" charset="-128"/>
              <a:ea typeface="HGP明朝E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71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244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HGP明朝E</vt:lpstr>
      <vt:lpstr>游ゴシック</vt:lpstr>
      <vt:lpstr>游ゴシック Light</vt:lpstr>
      <vt:lpstr>Arial</vt:lpstr>
      <vt:lpstr>Office テーマ</vt:lpstr>
      <vt:lpstr>「ことはじめ甲子園」開催！！  あ、こんなに面白かったんだ！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「ことはじめ甲子園」開催！！ （第64回日本呼吸器学会学術講演会同時開催）</dc:title>
  <dc:creator>jrs</dc:creator>
  <cp:lastModifiedBy>松柳 ひとみ</cp:lastModifiedBy>
  <cp:revision>16</cp:revision>
  <dcterms:created xsi:type="dcterms:W3CDTF">2023-01-11T02:39:34Z</dcterms:created>
  <dcterms:modified xsi:type="dcterms:W3CDTF">2023-01-23T01:41:30Z</dcterms:modified>
</cp:coreProperties>
</file>